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7" r:id="rId6"/>
    <p:sldId id="258" r:id="rId7"/>
    <p:sldId id="278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204" autoAdjust="0"/>
  </p:normalViewPr>
  <p:slideViewPr>
    <p:cSldViewPr snapToGrid="0">
      <p:cViewPr varScale="1">
        <p:scale>
          <a:sx n="116" d="100"/>
          <a:sy n="116" d="100"/>
        </p:scale>
        <p:origin x="653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A08B8-F611-DE11-1032-2CAD08F3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B3E5A-8CE1-B7D5-9656-0DB30895C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97097-A38C-C356-E6BB-8DA062567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529E3-B5D3-5CD2-E9E0-2FA9A9808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4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7399" y="1217348"/>
            <a:ext cx="6856292" cy="3590596"/>
          </a:xfrm>
        </p:spPr>
        <p:txBody>
          <a:bodyPr>
            <a:normAutofit/>
          </a:bodyPr>
          <a:lstStyle/>
          <a:p>
            <a:r>
              <a:rPr lang="en-US" sz="4400" dirty="0"/>
              <a:t>Foreign and digital currency exchange (FDCX)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C9FDC-7468-1C27-5078-9ADB91B2495A}"/>
              </a:ext>
            </a:extLst>
          </p:cNvPr>
          <p:cNvSpPr txBox="1"/>
          <p:nvPr/>
        </p:nvSpPr>
        <p:spPr>
          <a:xfrm>
            <a:off x="8195545" y="6507711"/>
            <a:ext cx="3977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Project by: Adil Nadeem, </a:t>
            </a:r>
            <a:r>
              <a:rPr lang="en-US" sz="1050" dirty="0" err="1">
                <a:solidFill>
                  <a:schemeClr val="bg1"/>
                </a:solidFill>
              </a:rPr>
              <a:t>Affan</a:t>
            </a:r>
            <a:r>
              <a:rPr lang="en-US" sz="1050" dirty="0">
                <a:solidFill>
                  <a:schemeClr val="bg1"/>
                </a:solidFill>
              </a:rPr>
              <a:t> Ahmad, and </a:t>
            </a:r>
            <a:r>
              <a:rPr lang="en-US" sz="1050" dirty="0" err="1">
                <a:solidFill>
                  <a:schemeClr val="bg1"/>
                </a:solidFill>
              </a:rPr>
              <a:t>Tehreem</a:t>
            </a:r>
            <a:r>
              <a:rPr lang="en-US" sz="1050" dirty="0">
                <a:solidFill>
                  <a:schemeClr val="bg1"/>
                </a:solidFill>
              </a:rPr>
              <a:t> Shakeel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673" y="2702560"/>
            <a:ext cx="6343650" cy="889817"/>
          </a:xfrm>
        </p:spPr>
        <p:txBody>
          <a:bodyPr>
            <a:normAutofit/>
          </a:bodyPr>
          <a:lstStyle/>
          <a:p>
            <a:r>
              <a:rPr lang="en-US" dirty="0"/>
              <a:t>What is FDCX?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1273387"/>
            <a:ext cx="6172973" cy="5174826"/>
          </a:xfrm>
        </p:spPr>
        <p:txBody>
          <a:bodyPr>
            <a:normAutofit/>
          </a:bodyPr>
          <a:lstStyle/>
          <a:p>
            <a:r>
              <a:rPr lang="en-US" dirty="0"/>
              <a:t>Our goal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400" dirty="0"/>
            </a:br>
            <a:r>
              <a:rPr lang="en-US" sz="1800" dirty="0"/>
              <a:t>central place of currency exchange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avoid long, in person queues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automate and regulate transactions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B241-683E-5A95-334E-F0F563DF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BC14-EDCA-9FF5-5B02-19D4DD3E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0" y="920108"/>
            <a:ext cx="7019095" cy="889817"/>
          </a:xfrm>
        </p:spPr>
        <p:txBody>
          <a:bodyPr>
            <a:normAutofit/>
          </a:bodyPr>
          <a:lstStyle/>
          <a:p>
            <a:r>
              <a:rPr lang="en-US" dirty="0"/>
              <a:t>Key features of FDCX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E1F8-74BF-1ABB-89FF-8C77230C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70BA8-9880-D0F5-895C-B100279F2514}"/>
              </a:ext>
            </a:extLst>
          </p:cNvPr>
          <p:cNvSpPr txBox="1"/>
          <p:nvPr/>
        </p:nvSpPr>
        <p:spPr>
          <a:xfrm>
            <a:off x="4374647" y="2901082"/>
            <a:ext cx="41604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 Digital and Foreign 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Tax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Regulated by National 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Subscription Plans</a:t>
            </a:r>
          </a:p>
        </p:txBody>
      </p:sp>
    </p:spTree>
    <p:extLst>
      <p:ext uri="{BB962C8B-B14F-4D97-AF65-F5344CB8AC3E}">
        <p14:creationId xmlns:p14="http://schemas.microsoft.com/office/powerpoint/2010/main" val="35534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520" y="2631367"/>
            <a:ext cx="5528217" cy="11443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11</TotalTime>
  <Words>80</Words>
  <Application>Microsoft Office PowerPoint</Application>
  <PresentationFormat>Widescreen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Custom</vt:lpstr>
      <vt:lpstr>Foreign and digital currency exchange (FDCX)</vt:lpstr>
      <vt:lpstr>What is FDCX?</vt:lpstr>
      <vt:lpstr>Our goal    central place of currency exchange  avoid long, in person queues  automate and regulate transactions </vt:lpstr>
      <vt:lpstr>Key features of FDCX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Adil Nadeem</dc:creator>
  <cp:lastModifiedBy>Adil Nadeem</cp:lastModifiedBy>
  <cp:revision>9</cp:revision>
  <dcterms:created xsi:type="dcterms:W3CDTF">2024-11-27T18:14:48Z</dcterms:created>
  <dcterms:modified xsi:type="dcterms:W3CDTF">2024-11-27T18:26:03Z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